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A3623-3740-B13D-190B-68F37044E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DD102-5944-2FFB-12AB-1C95BDAC5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12E714-8B0E-8771-DECB-0708E726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FD1D75-F6B3-5B0F-E026-A11A36EA0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AAF667-9A83-474A-B23A-4253F1C1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4594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1B5FA-7A69-3D9A-6749-7892EC5AB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AE78C5-8AEB-7BF5-1B4B-CB1F01016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7A7081-40A6-6FB5-3AAE-8B941075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861649-2AE9-DC92-A056-7AF6416BD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200874-FBC2-FFC9-2323-222159ADC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706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5011B1-D52A-49B3-F285-4F3FEF7CF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6D3B04-4908-8B60-1BB2-A8B19C2FB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BA80AC-A476-D143-4C17-869CBD18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BBEBC-A3E2-71A4-85C0-36E4301E7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4E2339-DD20-B8F4-D282-992E1DCDE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02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87C74C-26A5-BFE6-0ED4-7CE6BDA3E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D71BC5-9533-2DFB-C478-A0401E995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B6AFE2-6CA0-64CB-C95F-D86C9A856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ABD812-4925-EE24-0207-7E99EECC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25FFE1-4D7E-E86B-FEEB-3D90D7968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E28895-903A-1330-9F49-43BAAFAE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048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A1EEA-B045-0ECF-299C-1DC397C25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9C03F2-4E9C-F52D-1D1C-63C087838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C1EA90-62C8-E413-531B-ABBAEA99B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1C8C697-A591-A36D-1553-42A7A554C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DD8ACDA-4049-EDB9-E07A-5F5B5E469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487E99E-948E-33AB-C5C7-4A7064EF7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86842C1-8FEB-F12B-0AB7-BB8740C87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E0AEA0-54AD-FE43-7C5F-E2912B60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08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1BEE5-F9BE-05AC-525A-F5352F36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D6E99A0-9629-5B05-1FAC-22705F9CF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E48379-E4ED-FEBC-0D10-6554D35B9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B7D249-6EED-B07C-E772-D8CEC7B55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01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71914D1-187E-C025-C448-AD603241C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4145DC7-13E6-BD35-5DA2-074DB4914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1B29F4-25B8-0D0F-A9DC-B6FE4ACE7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57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96AB5-C432-F4AD-878B-D3249F4F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9A4BD-8AD5-C442-AF15-E3E70BECC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2B32EF-5648-B633-C425-3870ECE5C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E98D78-9E9D-0CB6-67E0-6180CB56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9C4130-44F9-157B-6F92-CB5BBF8C0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FB6116-7A73-832D-238E-6E22532CC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7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C494AD-E9FA-0FA6-49C1-872BCC2F1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E3EDB31-6C5E-2D02-3DB8-6A43C1AFF5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56E866-8705-101C-68D8-0EB8BEDC5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F55A04-7A29-2F92-0C2E-BB65EC3CE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203675-1017-5CBD-8CDD-38E0DA68A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11B4FF-3E81-F300-9B0B-2F678E3A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1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D7709-8F06-DF52-0B68-9FD88499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FC4C5F-EDE8-7CD3-6206-83FF5572B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3A585E-D583-B8E1-CE36-BDBA0004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BE6658-6487-ADEA-3A06-5EC149D73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E4A89A-CB7B-13B1-E328-96401B68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397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1061506-111F-587D-DDD2-5B7D67328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B4FBC2D-A23C-106A-2641-36C7487DD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1E7FA8-A8AE-F33D-F1ED-F3714638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A84131-B968-7EAF-F607-6BB5053E8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906C2E-C7DE-964D-3D7A-DED07421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2298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CDDB6F-D45A-C15D-A180-083E6131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82560D-040C-B5D7-4E93-AF8E54398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AD0C86-B998-3CD5-AE01-8BC93A731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1762-0D92-47CA-8B78-92343BE0FAF2}" type="datetimeFigureOut">
              <a:rPr lang="es-ES" smtClean="0"/>
              <a:t>03/09/2026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56735B-2D55-3F0B-D8D6-BC210F3B2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1D62BB-4344-297A-289D-1DC0F18CE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B6144-D40F-45AD-8194-7D5964C20B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00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>
            <a:extLst>
              <a:ext uri="{FF2B5EF4-FFF2-40B4-BE49-F238E27FC236}">
                <a16:creationId xmlns:a16="http://schemas.microsoft.com/office/drawing/2014/main" id="{6C38D1BA-F601-26CB-24C4-E54250934D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50243" y="3762888"/>
            <a:ext cx="320218" cy="27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5210" tIns="57605" rIns="115210" bIns="57605" numCol="1" anchor="t" anchorCtr="0" compatLnSpc="1">
            <a:prstTxWarp prst="textNoShape">
              <a:avLst/>
            </a:prstTxWarp>
          </a:bodyPr>
          <a:lstStyle/>
          <a:p>
            <a:endParaRPr lang="es-ES" sz="2268"/>
          </a:p>
        </p:txBody>
      </p:sp>
      <p:sp>
        <p:nvSpPr>
          <p:cNvPr id="13" name="AutoShape 6" descr=", generada por IA">
            <a:extLst>
              <a:ext uri="{FF2B5EF4-FFF2-40B4-BE49-F238E27FC236}">
                <a16:creationId xmlns:a16="http://schemas.microsoft.com/office/drawing/2014/main" id="{87C31CDF-0654-0512-0720-DB30DE6C97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10353" y="3901934"/>
            <a:ext cx="869163" cy="75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5210" tIns="57605" rIns="115210" bIns="57605" numCol="1" anchor="t" anchorCtr="0" compatLnSpc="1">
            <a:prstTxWarp prst="textNoShape">
              <a:avLst/>
            </a:prstTxWarp>
          </a:bodyPr>
          <a:lstStyle/>
          <a:p>
            <a:endParaRPr lang="es-ES" sz="2268"/>
          </a:p>
        </p:txBody>
      </p:sp>
      <p:sp>
        <p:nvSpPr>
          <p:cNvPr id="14" name="AutoShape 8" descr=", generada por IA">
            <a:extLst>
              <a:ext uri="{FF2B5EF4-FFF2-40B4-BE49-F238E27FC236}">
                <a16:creationId xmlns:a16="http://schemas.microsoft.com/office/drawing/2014/main" id="{746467B9-1F48-9F3F-2159-D2088C1AE8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10353" y="1269996"/>
            <a:ext cx="3350854" cy="291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5210" tIns="57605" rIns="115210" bIns="57605" numCol="1" anchor="t" anchorCtr="0" compatLnSpc="1">
            <a:prstTxWarp prst="textNoShape">
              <a:avLst/>
            </a:prstTxWarp>
          </a:bodyPr>
          <a:lstStyle/>
          <a:p>
            <a:endParaRPr lang="es-ES" sz="2268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39BC7C7-3C47-A57F-6F98-759DC24318F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3198517" y="-349290"/>
            <a:ext cx="6121152" cy="797381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19584A6-28B5-9E78-A8BD-8A6CEC94DF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colorTemperature colorTemp="6699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26800" r="21460" b="1"/>
          <a:stretch>
            <a:fillRect/>
          </a:stretch>
        </p:blipFill>
        <p:spPr>
          <a:xfrm>
            <a:off x="5313047" y="1915373"/>
            <a:ext cx="4311010" cy="570915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4DDA5B35-5D42-0D95-9728-631D81F54D80}"/>
              </a:ext>
            </a:extLst>
          </p:cNvPr>
          <p:cNvSpPr txBox="1"/>
          <p:nvPr/>
        </p:nvSpPr>
        <p:spPr>
          <a:xfrm>
            <a:off x="257077" y="438999"/>
            <a:ext cx="5838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XII</a:t>
            </a:r>
            <a:r>
              <a:rPr lang="es-ES" sz="4000" b="1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 CONGRESO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78D54DD-54AB-F077-BCE1-A56FAD56A99C}"/>
              </a:ext>
            </a:extLst>
          </p:cNvPr>
          <p:cNvSpPr txBox="1"/>
          <p:nvPr/>
        </p:nvSpPr>
        <p:spPr>
          <a:xfrm>
            <a:off x="440155" y="1269996"/>
            <a:ext cx="3776891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6 - 7 noviembre de 2026</a:t>
            </a:r>
          </a:p>
          <a:p>
            <a:pPr>
              <a:lnSpc>
                <a:spcPct val="150000"/>
              </a:lnSpc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TOLEDO</a:t>
            </a:r>
            <a:endParaRPr lang="es-ES" sz="2400" dirty="0">
              <a:solidFill>
                <a:schemeClr val="accent4">
                  <a:lumMod val="50000"/>
                </a:schemeClr>
              </a:solidFill>
              <a:latin typeface="Tempus Sans ITC" panose="04020404030D07020202" pitchFamily="82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5262B8D-18E1-5A0A-2A74-833DC8479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849" y="187086"/>
            <a:ext cx="2463430" cy="792525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44DA307B-0287-2A33-E2F1-A33083581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282" y="5828234"/>
            <a:ext cx="6510100" cy="918654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8EDF3DC-F972-AC8B-120E-705DDE2F2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82" y="4279343"/>
            <a:ext cx="11297056" cy="1218581"/>
          </a:xfr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7650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33F7F13-287F-9DFF-292B-0CE67AC91886}"/>
              </a:ext>
            </a:extLst>
          </p:cNvPr>
          <p:cNvSpPr txBox="1"/>
          <p:nvPr/>
        </p:nvSpPr>
        <p:spPr>
          <a:xfrm>
            <a:off x="330962" y="5963506"/>
            <a:ext cx="10791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XII</a:t>
            </a:r>
            <a:r>
              <a:rPr lang="es-ES" sz="3200" b="1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 CONGRESO 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EE3CD2A-9E0B-DAF1-79C0-6CC285853947}"/>
              </a:ext>
            </a:extLst>
          </p:cNvPr>
          <p:cNvSpPr txBox="1"/>
          <p:nvPr/>
        </p:nvSpPr>
        <p:spPr>
          <a:xfrm>
            <a:off x="4513392" y="6191097"/>
            <a:ext cx="6740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6 - 7 noviembre de 2026 </a:t>
            </a: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Tempus Sans ITC" panose="04020404030D07020202" pitchFamily="82" charset="0"/>
              </a:rPr>
              <a:t>TOLEDO</a:t>
            </a:r>
            <a:endParaRPr lang="es-ES" sz="2400" dirty="0">
              <a:solidFill>
                <a:schemeClr val="accent4">
                  <a:lumMod val="50000"/>
                </a:schemeClr>
              </a:solidFill>
              <a:latin typeface="Tempus Sans ITC" panose="04020404030D07020202" pitchFamily="8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BBC7B21-98EA-8B16-69B4-86F06FC66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colorTemperature colorTemp="6699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-26800" r="21460" b="1"/>
          <a:stretch>
            <a:fillRect/>
          </a:stretch>
        </p:blipFill>
        <p:spPr>
          <a:xfrm>
            <a:off x="7980047" y="1148846"/>
            <a:ext cx="4311010" cy="570915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5F07CBA-184D-7CEB-8887-4C3AE2F9D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418" y="5829622"/>
            <a:ext cx="2463430" cy="79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54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18</Words>
  <Application>Microsoft Office PowerPoint</Application>
  <PresentationFormat>Panorámica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Tempus Sans ITC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Rosanna Garrido</dc:creator>
  <cp:lastModifiedBy>Rosa ana Garrido Esteban</cp:lastModifiedBy>
  <cp:revision>3</cp:revision>
  <dcterms:created xsi:type="dcterms:W3CDTF">2026-07-24T08:45:32Z</dcterms:created>
  <dcterms:modified xsi:type="dcterms:W3CDTF">2026-09-03T10:22:07Z</dcterms:modified>
</cp:coreProperties>
</file>