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21912263" cy="324183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" d="100"/>
          <a:sy n="12" d="100"/>
        </p:scale>
        <p:origin x="23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3420" y="5305504"/>
            <a:ext cx="18625424" cy="11286384"/>
          </a:xfrm>
        </p:spPr>
        <p:txBody>
          <a:bodyPr anchor="b"/>
          <a:lstStyle>
            <a:lvl1pPr algn="ctr">
              <a:defRPr sz="143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39033" y="17027134"/>
            <a:ext cx="16434197" cy="7826925"/>
          </a:xfrm>
        </p:spPr>
        <p:txBody>
          <a:bodyPr/>
          <a:lstStyle>
            <a:lvl1pPr marL="0" indent="0" algn="ctr">
              <a:buNone/>
              <a:defRPr sz="5751"/>
            </a:lvl1pPr>
            <a:lvl2pPr marL="1095634" indent="0" algn="ctr">
              <a:buNone/>
              <a:defRPr sz="4793"/>
            </a:lvl2pPr>
            <a:lvl3pPr marL="2191268" indent="0" algn="ctr">
              <a:buNone/>
              <a:defRPr sz="4314"/>
            </a:lvl3pPr>
            <a:lvl4pPr marL="3286902" indent="0" algn="ctr">
              <a:buNone/>
              <a:defRPr sz="3834"/>
            </a:lvl4pPr>
            <a:lvl5pPr marL="4382536" indent="0" algn="ctr">
              <a:buNone/>
              <a:defRPr sz="3834"/>
            </a:lvl5pPr>
            <a:lvl6pPr marL="5478170" indent="0" algn="ctr">
              <a:buNone/>
              <a:defRPr sz="3834"/>
            </a:lvl6pPr>
            <a:lvl7pPr marL="6573804" indent="0" algn="ctr">
              <a:buNone/>
              <a:defRPr sz="3834"/>
            </a:lvl7pPr>
            <a:lvl8pPr marL="7669439" indent="0" algn="ctr">
              <a:buNone/>
              <a:defRPr sz="3834"/>
            </a:lvl8pPr>
            <a:lvl9pPr marL="8765073" indent="0" algn="ctr">
              <a:buNone/>
              <a:defRPr sz="383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4728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2670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057" y="8082081"/>
            <a:ext cx="18899327" cy="13485126"/>
          </a:xfrm>
        </p:spPr>
        <p:txBody>
          <a:bodyPr anchor="b"/>
          <a:lstStyle>
            <a:lvl1pPr>
              <a:defRPr sz="143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5057" y="21694782"/>
            <a:ext cx="18899327" cy="7091509"/>
          </a:xfrm>
        </p:spPr>
        <p:txBody>
          <a:bodyPr/>
          <a:lstStyle>
            <a:lvl1pPr marL="0" indent="0">
              <a:buNone/>
              <a:defRPr sz="5751">
                <a:solidFill>
                  <a:schemeClr val="tx1"/>
                </a:solidFill>
              </a:defRPr>
            </a:lvl1pPr>
            <a:lvl2pPr marL="1095634" indent="0">
              <a:buNone/>
              <a:defRPr sz="4793">
                <a:solidFill>
                  <a:schemeClr val="tx1">
                    <a:tint val="75000"/>
                  </a:schemeClr>
                </a:solidFill>
              </a:defRPr>
            </a:lvl2pPr>
            <a:lvl3pPr marL="2191268" indent="0">
              <a:buNone/>
              <a:defRPr sz="4314">
                <a:solidFill>
                  <a:schemeClr val="tx1">
                    <a:tint val="75000"/>
                  </a:schemeClr>
                </a:solidFill>
              </a:defRPr>
            </a:lvl3pPr>
            <a:lvl4pPr marL="3286902" indent="0">
              <a:buNone/>
              <a:defRPr sz="3834">
                <a:solidFill>
                  <a:schemeClr val="tx1">
                    <a:tint val="75000"/>
                  </a:schemeClr>
                </a:solidFill>
              </a:defRPr>
            </a:lvl4pPr>
            <a:lvl5pPr marL="4382536" indent="0">
              <a:buNone/>
              <a:defRPr sz="3834">
                <a:solidFill>
                  <a:schemeClr val="tx1">
                    <a:tint val="75000"/>
                  </a:schemeClr>
                </a:solidFill>
              </a:defRPr>
            </a:lvl5pPr>
            <a:lvl6pPr marL="5478170" indent="0">
              <a:buNone/>
              <a:defRPr sz="3834">
                <a:solidFill>
                  <a:schemeClr val="tx1">
                    <a:tint val="75000"/>
                  </a:schemeClr>
                </a:solidFill>
              </a:defRPr>
            </a:lvl6pPr>
            <a:lvl7pPr marL="6573804" indent="0">
              <a:buNone/>
              <a:defRPr sz="3834">
                <a:solidFill>
                  <a:schemeClr val="tx1">
                    <a:tint val="75000"/>
                  </a:schemeClr>
                </a:solidFill>
              </a:defRPr>
            </a:lvl7pPr>
            <a:lvl8pPr marL="7669439" indent="0">
              <a:buNone/>
              <a:defRPr sz="3834">
                <a:solidFill>
                  <a:schemeClr val="tx1">
                    <a:tint val="75000"/>
                  </a:schemeClr>
                </a:solidFill>
              </a:defRPr>
            </a:lvl8pPr>
            <a:lvl9pPr marL="8765073" indent="0">
              <a:buNone/>
              <a:defRPr sz="38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115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6468" y="8629881"/>
            <a:ext cx="9312712" cy="205691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93083" y="8629881"/>
            <a:ext cx="9312712" cy="205691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5806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322" y="1725983"/>
            <a:ext cx="18899327" cy="626604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9324" y="7946998"/>
            <a:ext cx="9269913" cy="3894701"/>
          </a:xfrm>
        </p:spPr>
        <p:txBody>
          <a:bodyPr anchor="b"/>
          <a:lstStyle>
            <a:lvl1pPr marL="0" indent="0">
              <a:buNone/>
              <a:defRPr sz="5751" b="1"/>
            </a:lvl1pPr>
            <a:lvl2pPr marL="1095634" indent="0">
              <a:buNone/>
              <a:defRPr sz="4793" b="1"/>
            </a:lvl2pPr>
            <a:lvl3pPr marL="2191268" indent="0">
              <a:buNone/>
              <a:defRPr sz="4314" b="1"/>
            </a:lvl3pPr>
            <a:lvl4pPr marL="3286902" indent="0">
              <a:buNone/>
              <a:defRPr sz="3834" b="1"/>
            </a:lvl4pPr>
            <a:lvl5pPr marL="4382536" indent="0">
              <a:buNone/>
              <a:defRPr sz="3834" b="1"/>
            </a:lvl5pPr>
            <a:lvl6pPr marL="5478170" indent="0">
              <a:buNone/>
              <a:defRPr sz="3834" b="1"/>
            </a:lvl6pPr>
            <a:lvl7pPr marL="6573804" indent="0">
              <a:buNone/>
              <a:defRPr sz="3834" b="1"/>
            </a:lvl7pPr>
            <a:lvl8pPr marL="7669439" indent="0">
              <a:buNone/>
              <a:defRPr sz="3834" b="1"/>
            </a:lvl8pPr>
            <a:lvl9pPr marL="8765073" indent="0">
              <a:buNone/>
              <a:defRPr sz="383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9324" y="11841698"/>
            <a:ext cx="9269913" cy="1741735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093084" y="7946998"/>
            <a:ext cx="9315566" cy="3894701"/>
          </a:xfrm>
        </p:spPr>
        <p:txBody>
          <a:bodyPr anchor="b"/>
          <a:lstStyle>
            <a:lvl1pPr marL="0" indent="0">
              <a:buNone/>
              <a:defRPr sz="5751" b="1"/>
            </a:lvl1pPr>
            <a:lvl2pPr marL="1095634" indent="0">
              <a:buNone/>
              <a:defRPr sz="4793" b="1"/>
            </a:lvl2pPr>
            <a:lvl3pPr marL="2191268" indent="0">
              <a:buNone/>
              <a:defRPr sz="4314" b="1"/>
            </a:lvl3pPr>
            <a:lvl4pPr marL="3286902" indent="0">
              <a:buNone/>
              <a:defRPr sz="3834" b="1"/>
            </a:lvl4pPr>
            <a:lvl5pPr marL="4382536" indent="0">
              <a:buNone/>
              <a:defRPr sz="3834" b="1"/>
            </a:lvl5pPr>
            <a:lvl6pPr marL="5478170" indent="0">
              <a:buNone/>
              <a:defRPr sz="3834" b="1"/>
            </a:lvl6pPr>
            <a:lvl7pPr marL="6573804" indent="0">
              <a:buNone/>
              <a:defRPr sz="3834" b="1"/>
            </a:lvl7pPr>
            <a:lvl8pPr marL="7669439" indent="0">
              <a:buNone/>
              <a:defRPr sz="3834" b="1"/>
            </a:lvl8pPr>
            <a:lvl9pPr marL="8765073" indent="0">
              <a:buNone/>
              <a:defRPr sz="383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093084" y="11841698"/>
            <a:ext cx="9315566" cy="1741735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5507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64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787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322" y="2161222"/>
            <a:ext cx="7067275" cy="7564279"/>
          </a:xfrm>
        </p:spPr>
        <p:txBody>
          <a:bodyPr anchor="b"/>
          <a:lstStyle>
            <a:lvl1pPr>
              <a:defRPr sz="766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15566" y="4667647"/>
            <a:ext cx="11093083" cy="23038032"/>
          </a:xfrm>
        </p:spPr>
        <p:txBody>
          <a:bodyPr/>
          <a:lstStyle>
            <a:lvl1pPr>
              <a:defRPr sz="7668"/>
            </a:lvl1pPr>
            <a:lvl2pPr>
              <a:defRPr sz="6710"/>
            </a:lvl2pPr>
            <a:lvl3pPr>
              <a:defRPr sz="5751"/>
            </a:lvl3pPr>
            <a:lvl4pPr>
              <a:defRPr sz="4793"/>
            </a:lvl4pPr>
            <a:lvl5pPr>
              <a:defRPr sz="4793"/>
            </a:lvl5pPr>
            <a:lvl6pPr>
              <a:defRPr sz="4793"/>
            </a:lvl6pPr>
            <a:lvl7pPr>
              <a:defRPr sz="4793"/>
            </a:lvl7pPr>
            <a:lvl8pPr>
              <a:defRPr sz="4793"/>
            </a:lvl8pPr>
            <a:lvl9pPr>
              <a:defRPr sz="479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9322" y="9725502"/>
            <a:ext cx="7067275" cy="18017694"/>
          </a:xfrm>
        </p:spPr>
        <p:txBody>
          <a:bodyPr/>
          <a:lstStyle>
            <a:lvl1pPr marL="0" indent="0">
              <a:buNone/>
              <a:defRPr sz="3834"/>
            </a:lvl1pPr>
            <a:lvl2pPr marL="1095634" indent="0">
              <a:buNone/>
              <a:defRPr sz="3355"/>
            </a:lvl2pPr>
            <a:lvl3pPr marL="2191268" indent="0">
              <a:buNone/>
              <a:defRPr sz="2876"/>
            </a:lvl3pPr>
            <a:lvl4pPr marL="3286902" indent="0">
              <a:buNone/>
              <a:defRPr sz="2396"/>
            </a:lvl4pPr>
            <a:lvl5pPr marL="4382536" indent="0">
              <a:buNone/>
              <a:defRPr sz="2396"/>
            </a:lvl5pPr>
            <a:lvl6pPr marL="5478170" indent="0">
              <a:buNone/>
              <a:defRPr sz="2396"/>
            </a:lvl6pPr>
            <a:lvl7pPr marL="6573804" indent="0">
              <a:buNone/>
              <a:defRPr sz="2396"/>
            </a:lvl7pPr>
            <a:lvl8pPr marL="7669439" indent="0">
              <a:buNone/>
              <a:defRPr sz="2396"/>
            </a:lvl8pPr>
            <a:lvl9pPr marL="8765073" indent="0">
              <a:buNone/>
              <a:defRPr sz="239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4325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322" y="2161222"/>
            <a:ext cx="7067275" cy="7564279"/>
          </a:xfrm>
        </p:spPr>
        <p:txBody>
          <a:bodyPr anchor="b"/>
          <a:lstStyle>
            <a:lvl1pPr>
              <a:defRPr sz="766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15566" y="4667647"/>
            <a:ext cx="11093083" cy="23038032"/>
          </a:xfrm>
        </p:spPr>
        <p:txBody>
          <a:bodyPr anchor="t"/>
          <a:lstStyle>
            <a:lvl1pPr marL="0" indent="0">
              <a:buNone/>
              <a:defRPr sz="7668"/>
            </a:lvl1pPr>
            <a:lvl2pPr marL="1095634" indent="0">
              <a:buNone/>
              <a:defRPr sz="6710"/>
            </a:lvl2pPr>
            <a:lvl3pPr marL="2191268" indent="0">
              <a:buNone/>
              <a:defRPr sz="5751"/>
            </a:lvl3pPr>
            <a:lvl4pPr marL="3286902" indent="0">
              <a:buNone/>
              <a:defRPr sz="4793"/>
            </a:lvl4pPr>
            <a:lvl5pPr marL="4382536" indent="0">
              <a:buNone/>
              <a:defRPr sz="4793"/>
            </a:lvl5pPr>
            <a:lvl6pPr marL="5478170" indent="0">
              <a:buNone/>
              <a:defRPr sz="4793"/>
            </a:lvl6pPr>
            <a:lvl7pPr marL="6573804" indent="0">
              <a:buNone/>
              <a:defRPr sz="4793"/>
            </a:lvl7pPr>
            <a:lvl8pPr marL="7669439" indent="0">
              <a:buNone/>
              <a:defRPr sz="4793"/>
            </a:lvl8pPr>
            <a:lvl9pPr marL="8765073" indent="0">
              <a:buNone/>
              <a:defRPr sz="479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9322" y="9725502"/>
            <a:ext cx="7067275" cy="18017694"/>
          </a:xfrm>
        </p:spPr>
        <p:txBody>
          <a:bodyPr/>
          <a:lstStyle>
            <a:lvl1pPr marL="0" indent="0">
              <a:buNone/>
              <a:defRPr sz="3834"/>
            </a:lvl1pPr>
            <a:lvl2pPr marL="1095634" indent="0">
              <a:buNone/>
              <a:defRPr sz="3355"/>
            </a:lvl2pPr>
            <a:lvl3pPr marL="2191268" indent="0">
              <a:buNone/>
              <a:defRPr sz="2876"/>
            </a:lvl3pPr>
            <a:lvl4pPr marL="3286902" indent="0">
              <a:buNone/>
              <a:defRPr sz="2396"/>
            </a:lvl4pPr>
            <a:lvl5pPr marL="4382536" indent="0">
              <a:buNone/>
              <a:defRPr sz="2396"/>
            </a:lvl5pPr>
            <a:lvl6pPr marL="5478170" indent="0">
              <a:buNone/>
              <a:defRPr sz="2396"/>
            </a:lvl6pPr>
            <a:lvl7pPr marL="6573804" indent="0">
              <a:buNone/>
              <a:defRPr sz="2396"/>
            </a:lvl7pPr>
            <a:lvl8pPr marL="7669439" indent="0">
              <a:buNone/>
              <a:defRPr sz="2396"/>
            </a:lvl8pPr>
            <a:lvl9pPr marL="8765073" indent="0">
              <a:buNone/>
              <a:defRPr sz="239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7171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2633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680964" y="1725976"/>
            <a:ext cx="4724832" cy="2747304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6469" y="1725976"/>
            <a:ext cx="13900592" cy="2747304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659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6468" y="1725983"/>
            <a:ext cx="18899327" cy="626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6468" y="8629881"/>
            <a:ext cx="18899327" cy="20569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6468" y="30047004"/>
            <a:ext cx="4930259" cy="1725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58437" y="30047004"/>
            <a:ext cx="7395389" cy="1725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75536" y="30047004"/>
            <a:ext cx="4930259" cy="1725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91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1268" rtl="0" eaLnBrk="1" latinLnBrk="0" hangingPunct="1">
        <a:lnSpc>
          <a:spcPct val="90000"/>
        </a:lnSpc>
        <a:spcBef>
          <a:spcPct val="0"/>
        </a:spcBef>
        <a:buNone/>
        <a:defRPr sz="105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7817" indent="-547817" algn="l" defTabSz="2191268" rtl="0" eaLnBrk="1" latinLnBrk="0" hangingPunct="1">
        <a:lnSpc>
          <a:spcPct val="90000"/>
        </a:lnSpc>
        <a:spcBef>
          <a:spcPts val="2396"/>
        </a:spcBef>
        <a:buFont typeface="Arial" panose="020B0604020202020204" pitchFamily="34" charset="0"/>
        <a:buChar char="•"/>
        <a:defRPr sz="6710" kern="1200">
          <a:solidFill>
            <a:schemeClr val="tx1"/>
          </a:solidFill>
          <a:latin typeface="+mn-lt"/>
          <a:ea typeface="+mn-ea"/>
          <a:cs typeface="+mn-cs"/>
        </a:defRPr>
      </a:lvl1pPr>
      <a:lvl2pPr marL="1643451" indent="-547817" algn="l" defTabSz="2191268" rtl="0" eaLnBrk="1" latinLnBrk="0" hangingPunct="1">
        <a:lnSpc>
          <a:spcPct val="90000"/>
        </a:lnSpc>
        <a:spcBef>
          <a:spcPts val="1198"/>
        </a:spcBef>
        <a:buFont typeface="Arial" panose="020B0604020202020204" pitchFamily="34" charset="0"/>
        <a:buChar char="•"/>
        <a:defRPr sz="5751" kern="1200">
          <a:solidFill>
            <a:schemeClr val="tx1"/>
          </a:solidFill>
          <a:latin typeface="+mn-lt"/>
          <a:ea typeface="+mn-ea"/>
          <a:cs typeface="+mn-cs"/>
        </a:defRPr>
      </a:lvl2pPr>
      <a:lvl3pPr marL="2739085" indent="-547817" algn="l" defTabSz="2191268" rtl="0" eaLnBrk="1" latinLnBrk="0" hangingPunct="1">
        <a:lnSpc>
          <a:spcPct val="90000"/>
        </a:lnSpc>
        <a:spcBef>
          <a:spcPts val="1198"/>
        </a:spcBef>
        <a:buFont typeface="Arial" panose="020B0604020202020204" pitchFamily="34" charset="0"/>
        <a:buChar char="•"/>
        <a:defRPr sz="4793" kern="1200">
          <a:solidFill>
            <a:schemeClr val="tx1"/>
          </a:solidFill>
          <a:latin typeface="+mn-lt"/>
          <a:ea typeface="+mn-ea"/>
          <a:cs typeface="+mn-cs"/>
        </a:defRPr>
      </a:lvl3pPr>
      <a:lvl4pPr marL="3834719" indent="-547817" algn="l" defTabSz="2191268" rtl="0" eaLnBrk="1" latinLnBrk="0" hangingPunct="1">
        <a:lnSpc>
          <a:spcPct val="90000"/>
        </a:lnSpc>
        <a:spcBef>
          <a:spcPts val="1198"/>
        </a:spcBef>
        <a:buFont typeface="Arial" panose="020B0604020202020204" pitchFamily="34" charset="0"/>
        <a:buChar char="•"/>
        <a:defRPr sz="4314" kern="1200">
          <a:solidFill>
            <a:schemeClr val="tx1"/>
          </a:solidFill>
          <a:latin typeface="+mn-lt"/>
          <a:ea typeface="+mn-ea"/>
          <a:cs typeface="+mn-cs"/>
        </a:defRPr>
      </a:lvl4pPr>
      <a:lvl5pPr marL="4930353" indent="-547817" algn="l" defTabSz="2191268" rtl="0" eaLnBrk="1" latinLnBrk="0" hangingPunct="1">
        <a:lnSpc>
          <a:spcPct val="90000"/>
        </a:lnSpc>
        <a:spcBef>
          <a:spcPts val="1198"/>
        </a:spcBef>
        <a:buFont typeface="Arial" panose="020B0604020202020204" pitchFamily="34" charset="0"/>
        <a:buChar char="•"/>
        <a:defRPr sz="4314" kern="1200">
          <a:solidFill>
            <a:schemeClr val="tx1"/>
          </a:solidFill>
          <a:latin typeface="+mn-lt"/>
          <a:ea typeface="+mn-ea"/>
          <a:cs typeface="+mn-cs"/>
        </a:defRPr>
      </a:lvl5pPr>
      <a:lvl6pPr marL="6025987" indent="-547817" algn="l" defTabSz="2191268" rtl="0" eaLnBrk="1" latinLnBrk="0" hangingPunct="1">
        <a:lnSpc>
          <a:spcPct val="90000"/>
        </a:lnSpc>
        <a:spcBef>
          <a:spcPts val="1198"/>
        </a:spcBef>
        <a:buFont typeface="Arial" panose="020B0604020202020204" pitchFamily="34" charset="0"/>
        <a:buChar char="•"/>
        <a:defRPr sz="4314" kern="1200">
          <a:solidFill>
            <a:schemeClr val="tx1"/>
          </a:solidFill>
          <a:latin typeface="+mn-lt"/>
          <a:ea typeface="+mn-ea"/>
          <a:cs typeface="+mn-cs"/>
        </a:defRPr>
      </a:lvl6pPr>
      <a:lvl7pPr marL="7121622" indent="-547817" algn="l" defTabSz="2191268" rtl="0" eaLnBrk="1" latinLnBrk="0" hangingPunct="1">
        <a:lnSpc>
          <a:spcPct val="90000"/>
        </a:lnSpc>
        <a:spcBef>
          <a:spcPts val="1198"/>
        </a:spcBef>
        <a:buFont typeface="Arial" panose="020B0604020202020204" pitchFamily="34" charset="0"/>
        <a:buChar char="•"/>
        <a:defRPr sz="4314" kern="1200">
          <a:solidFill>
            <a:schemeClr val="tx1"/>
          </a:solidFill>
          <a:latin typeface="+mn-lt"/>
          <a:ea typeface="+mn-ea"/>
          <a:cs typeface="+mn-cs"/>
        </a:defRPr>
      </a:lvl7pPr>
      <a:lvl8pPr marL="8217256" indent="-547817" algn="l" defTabSz="2191268" rtl="0" eaLnBrk="1" latinLnBrk="0" hangingPunct="1">
        <a:lnSpc>
          <a:spcPct val="90000"/>
        </a:lnSpc>
        <a:spcBef>
          <a:spcPts val="1198"/>
        </a:spcBef>
        <a:buFont typeface="Arial" panose="020B0604020202020204" pitchFamily="34" charset="0"/>
        <a:buChar char="•"/>
        <a:defRPr sz="4314" kern="1200">
          <a:solidFill>
            <a:schemeClr val="tx1"/>
          </a:solidFill>
          <a:latin typeface="+mn-lt"/>
          <a:ea typeface="+mn-ea"/>
          <a:cs typeface="+mn-cs"/>
        </a:defRPr>
      </a:lvl8pPr>
      <a:lvl9pPr marL="9312890" indent="-547817" algn="l" defTabSz="2191268" rtl="0" eaLnBrk="1" latinLnBrk="0" hangingPunct="1">
        <a:lnSpc>
          <a:spcPct val="90000"/>
        </a:lnSpc>
        <a:spcBef>
          <a:spcPts val="1198"/>
        </a:spcBef>
        <a:buFont typeface="Arial" panose="020B0604020202020204" pitchFamily="34" charset="0"/>
        <a:buChar char="•"/>
        <a:defRPr sz="43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1268" rtl="0" eaLnBrk="1" latinLnBrk="0" hangingPunct="1">
        <a:defRPr sz="4314" kern="1200">
          <a:solidFill>
            <a:schemeClr val="tx1"/>
          </a:solidFill>
          <a:latin typeface="+mn-lt"/>
          <a:ea typeface="+mn-ea"/>
          <a:cs typeface="+mn-cs"/>
        </a:defRPr>
      </a:lvl1pPr>
      <a:lvl2pPr marL="1095634" algn="l" defTabSz="2191268" rtl="0" eaLnBrk="1" latinLnBrk="0" hangingPunct="1">
        <a:defRPr sz="4314" kern="1200">
          <a:solidFill>
            <a:schemeClr val="tx1"/>
          </a:solidFill>
          <a:latin typeface="+mn-lt"/>
          <a:ea typeface="+mn-ea"/>
          <a:cs typeface="+mn-cs"/>
        </a:defRPr>
      </a:lvl2pPr>
      <a:lvl3pPr marL="2191268" algn="l" defTabSz="2191268" rtl="0" eaLnBrk="1" latinLnBrk="0" hangingPunct="1">
        <a:defRPr sz="4314" kern="1200">
          <a:solidFill>
            <a:schemeClr val="tx1"/>
          </a:solidFill>
          <a:latin typeface="+mn-lt"/>
          <a:ea typeface="+mn-ea"/>
          <a:cs typeface="+mn-cs"/>
        </a:defRPr>
      </a:lvl3pPr>
      <a:lvl4pPr marL="3286902" algn="l" defTabSz="2191268" rtl="0" eaLnBrk="1" latinLnBrk="0" hangingPunct="1">
        <a:defRPr sz="4314" kern="1200">
          <a:solidFill>
            <a:schemeClr val="tx1"/>
          </a:solidFill>
          <a:latin typeface="+mn-lt"/>
          <a:ea typeface="+mn-ea"/>
          <a:cs typeface="+mn-cs"/>
        </a:defRPr>
      </a:lvl4pPr>
      <a:lvl5pPr marL="4382536" algn="l" defTabSz="2191268" rtl="0" eaLnBrk="1" latinLnBrk="0" hangingPunct="1">
        <a:defRPr sz="4314" kern="1200">
          <a:solidFill>
            <a:schemeClr val="tx1"/>
          </a:solidFill>
          <a:latin typeface="+mn-lt"/>
          <a:ea typeface="+mn-ea"/>
          <a:cs typeface="+mn-cs"/>
        </a:defRPr>
      </a:lvl5pPr>
      <a:lvl6pPr marL="5478170" algn="l" defTabSz="2191268" rtl="0" eaLnBrk="1" latinLnBrk="0" hangingPunct="1">
        <a:defRPr sz="4314" kern="1200">
          <a:solidFill>
            <a:schemeClr val="tx1"/>
          </a:solidFill>
          <a:latin typeface="+mn-lt"/>
          <a:ea typeface="+mn-ea"/>
          <a:cs typeface="+mn-cs"/>
        </a:defRPr>
      </a:lvl6pPr>
      <a:lvl7pPr marL="6573804" algn="l" defTabSz="2191268" rtl="0" eaLnBrk="1" latinLnBrk="0" hangingPunct="1">
        <a:defRPr sz="4314" kern="1200">
          <a:solidFill>
            <a:schemeClr val="tx1"/>
          </a:solidFill>
          <a:latin typeface="+mn-lt"/>
          <a:ea typeface="+mn-ea"/>
          <a:cs typeface="+mn-cs"/>
        </a:defRPr>
      </a:lvl7pPr>
      <a:lvl8pPr marL="7669439" algn="l" defTabSz="2191268" rtl="0" eaLnBrk="1" latinLnBrk="0" hangingPunct="1">
        <a:defRPr sz="4314" kern="1200">
          <a:solidFill>
            <a:schemeClr val="tx1"/>
          </a:solidFill>
          <a:latin typeface="+mn-lt"/>
          <a:ea typeface="+mn-ea"/>
          <a:cs typeface="+mn-cs"/>
        </a:defRPr>
      </a:lvl8pPr>
      <a:lvl9pPr marL="8765073" algn="l" defTabSz="2191268" rtl="0" eaLnBrk="1" latinLnBrk="0" hangingPunct="1">
        <a:defRPr sz="43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>
            <a:extLst>
              <a:ext uri="{FF2B5EF4-FFF2-40B4-BE49-F238E27FC236}">
                <a16:creationId xmlns:a16="http://schemas.microsoft.com/office/drawing/2014/main" id="{6C38D1BA-F601-26CB-24C4-E54250934D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810374" y="16543057"/>
            <a:ext cx="320218" cy="27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15210" tIns="57605" rIns="115210" bIns="57605" numCol="1" anchor="t" anchorCtr="0" compatLnSpc="1">
            <a:prstTxWarp prst="textNoShape">
              <a:avLst/>
            </a:prstTxWarp>
          </a:bodyPr>
          <a:lstStyle/>
          <a:p>
            <a:endParaRPr lang="es-ES" sz="2268"/>
          </a:p>
        </p:txBody>
      </p:sp>
      <p:sp>
        <p:nvSpPr>
          <p:cNvPr id="13" name="AutoShape 6" descr=", generada por IA">
            <a:extLst>
              <a:ext uri="{FF2B5EF4-FFF2-40B4-BE49-F238E27FC236}">
                <a16:creationId xmlns:a16="http://schemas.microsoft.com/office/drawing/2014/main" id="{87C31CDF-0654-0512-0720-DB30DE6C97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970485" y="16682104"/>
            <a:ext cx="869163" cy="75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15210" tIns="57605" rIns="115210" bIns="57605" numCol="1" anchor="t" anchorCtr="0" compatLnSpc="1">
            <a:prstTxWarp prst="textNoShape">
              <a:avLst/>
            </a:prstTxWarp>
          </a:bodyPr>
          <a:lstStyle/>
          <a:p>
            <a:endParaRPr lang="es-ES" sz="2268"/>
          </a:p>
        </p:txBody>
      </p:sp>
      <p:sp>
        <p:nvSpPr>
          <p:cNvPr id="14" name="AutoShape 8" descr=", generada por IA">
            <a:extLst>
              <a:ext uri="{FF2B5EF4-FFF2-40B4-BE49-F238E27FC236}">
                <a16:creationId xmlns:a16="http://schemas.microsoft.com/office/drawing/2014/main" id="{746467B9-1F48-9F3F-2159-D2088C1AE8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970484" y="14050166"/>
            <a:ext cx="3350854" cy="291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15210" tIns="57605" rIns="115210" bIns="57605" numCol="1" anchor="t" anchorCtr="0" compatLnSpc="1">
            <a:prstTxWarp prst="textNoShape">
              <a:avLst/>
            </a:prstTxWarp>
          </a:bodyPr>
          <a:lstStyle/>
          <a:p>
            <a:endParaRPr lang="es-ES" sz="2268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F19584A6-28B5-9E78-A8BD-8A6CEC94DF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colorTemperature colorTemp="6699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26800" r="21460" b="1"/>
          <a:stretch>
            <a:fillRect/>
          </a:stretch>
        </p:blipFill>
        <p:spPr>
          <a:xfrm>
            <a:off x="17300303" y="26557354"/>
            <a:ext cx="4311010" cy="570915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39BC7C7-3C47-A57F-6F98-759DC24318F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16297835" y="25496651"/>
            <a:ext cx="5313478" cy="6921687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4DDA5B35-5D42-0D95-9728-631D81F54D80}"/>
              </a:ext>
            </a:extLst>
          </p:cNvPr>
          <p:cNvSpPr txBox="1"/>
          <p:nvPr/>
        </p:nvSpPr>
        <p:spPr>
          <a:xfrm>
            <a:off x="437632" y="686511"/>
            <a:ext cx="17312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XII</a:t>
            </a:r>
            <a:r>
              <a:rPr lang="es-ES" sz="4000" b="1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 CONGRESO REGIONAL ACMGO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78D54DD-54AB-F077-BCE1-A56FAD56A99C}"/>
              </a:ext>
            </a:extLst>
          </p:cNvPr>
          <p:cNvSpPr txBox="1"/>
          <p:nvPr/>
        </p:nvSpPr>
        <p:spPr>
          <a:xfrm>
            <a:off x="437632" y="1702174"/>
            <a:ext cx="3776891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6 - 7 noviembre de 2026</a:t>
            </a:r>
          </a:p>
          <a:p>
            <a:pPr>
              <a:lnSpc>
                <a:spcPct val="150000"/>
              </a:lnSpc>
            </a:pP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TOLEDO</a:t>
            </a:r>
            <a:endParaRPr lang="es-ES" sz="2400" dirty="0">
              <a:solidFill>
                <a:schemeClr val="accent4">
                  <a:lumMod val="50000"/>
                </a:schemeClr>
              </a:solidFill>
              <a:latin typeface="Tempus Sans ITC" panose="04020404030D07020202" pitchFamily="82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5262B8D-18E1-5A0A-2A74-833DC8479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32" y="30835887"/>
            <a:ext cx="2463430" cy="79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0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8BECE2E8-2D73-F8DB-BBB9-38183904909B}"/>
              </a:ext>
            </a:extLst>
          </p:cNvPr>
          <p:cNvGrpSpPr/>
          <p:nvPr/>
        </p:nvGrpSpPr>
        <p:grpSpPr>
          <a:xfrm>
            <a:off x="5191094" y="13929015"/>
            <a:ext cx="11960095" cy="5709154"/>
            <a:chOff x="330962" y="1148846"/>
            <a:chExt cx="11960095" cy="570915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433F7F13-287F-9DFF-292B-0CE67AC91886}"/>
                </a:ext>
              </a:extLst>
            </p:cNvPr>
            <p:cNvSpPr txBox="1"/>
            <p:nvPr/>
          </p:nvSpPr>
          <p:spPr>
            <a:xfrm>
              <a:off x="330962" y="5963506"/>
              <a:ext cx="107919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 dirty="0">
                  <a:solidFill>
                    <a:schemeClr val="accent4">
                      <a:lumMod val="50000"/>
                    </a:schemeClr>
                  </a:solidFill>
                  <a:latin typeface="Tempus Sans ITC" panose="04020404030D07020202" pitchFamily="82" charset="0"/>
                </a:rPr>
                <a:t>XII</a:t>
              </a:r>
              <a:r>
                <a:rPr lang="es-ES" sz="3200" b="1" dirty="0">
                  <a:solidFill>
                    <a:schemeClr val="accent4">
                      <a:lumMod val="50000"/>
                    </a:schemeClr>
                  </a:solidFill>
                  <a:latin typeface="Tempus Sans ITC" panose="04020404030D07020202" pitchFamily="82" charset="0"/>
                </a:rPr>
                <a:t> CONGRESO  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EE3CD2A-9E0B-DAF1-79C0-6CC285853947}"/>
                </a:ext>
              </a:extLst>
            </p:cNvPr>
            <p:cNvSpPr txBox="1"/>
            <p:nvPr/>
          </p:nvSpPr>
          <p:spPr>
            <a:xfrm>
              <a:off x="4513392" y="6191097"/>
              <a:ext cx="67401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400" dirty="0">
                  <a:solidFill>
                    <a:schemeClr val="accent4">
                      <a:lumMod val="50000"/>
                    </a:schemeClr>
                  </a:solidFill>
                  <a:latin typeface="Tempus Sans ITC" panose="04020404030D07020202" pitchFamily="82" charset="0"/>
                </a:rPr>
                <a:t>6 - 7 noviembre de 2026 </a:t>
              </a:r>
              <a:r>
                <a:rPr lang="es-ES" sz="2800" dirty="0">
                  <a:solidFill>
                    <a:schemeClr val="accent4">
                      <a:lumMod val="50000"/>
                    </a:schemeClr>
                  </a:solidFill>
                  <a:latin typeface="Tempus Sans ITC" panose="04020404030D07020202" pitchFamily="82" charset="0"/>
                </a:rPr>
                <a:t>TOLEDO</a:t>
              </a:r>
              <a:endParaRPr lang="es-ES" sz="2400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endParaRPr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2BBC7B21-98EA-8B16-69B4-86F06FC66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35000"/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Texturizer/>
                      </a14:imgEffect>
                      <a14:imgEffect>
                        <a14:colorTemperature colorTemp="6699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t="-26800" r="21460" b="1"/>
            <a:stretch>
              <a:fillRect/>
            </a:stretch>
          </p:blipFill>
          <p:spPr>
            <a:xfrm>
              <a:off x="7980047" y="1148846"/>
              <a:ext cx="4311010" cy="5709154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75F07CBA-184D-7CEB-8887-4C3AE2F9D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8418" y="5829622"/>
              <a:ext cx="2463430" cy="7925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654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</TotalTime>
  <Words>20</Words>
  <Application>Microsoft Office PowerPoint</Application>
  <PresentationFormat>Personalizado</PresentationFormat>
  <Paragraphs>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Tempus Sans ITC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Rosanna Garrido</dc:creator>
  <cp:lastModifiedBy>Rosa ana Garrido Esteban</cp:lastModifiedBy>
  <cp:revision>5</cp:revision>
  <dcterms:created xsi:type="dcterms:W3CDTF">2026-07-24T08:45:32Z</dcterms:created>
  <dcterms:modified xsi:type="dcterms:W3CDTF">2026-09-03T12:14:34Z</dcterms:modified>
</cp:coreProperties>
</file>